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17" r:id="rId2"/>
    <p:sldId id="349" r:id="rId3"/>
    <p:sldId id="352" r:id="rId4"/>
    <p:sldId id="356" r:id="rId5"/>
    <p:sldId id="357" r:id="rId6"/>
    <p:sldId id="343" r:id="rId7"/>
    <p:sldId id="351" r:id="rId8"/>
    <p:sldId id="354" r:id="rId9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3AB"/>
    <a:srgbClr val="922F2A"/>
    <a:srgbClr val="CC524C"/>
    <a:srgbClr val="FC8071"/>
    <a:srgbClr val="ECCEC4"/>
    <a:srgbClr val="DD8E89"/>
    <a:srgbClr val="F6E7E2"/>
    <a:srgbClr val="F7EDEE"/>
    <a:srgbClr val="FFFFFF"/>
    <a:srgbClr val="F7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C8D6-8378-491C-A88C-F5C0F1DDB3DF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1912-8CC0-4B9F-BE2A-5B54BD796B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60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55658E-12C6-F44D-8691-2D1C43C1F13E}" type="slidenum"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6714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44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3397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490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903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572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421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82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5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73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1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77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43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56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99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89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334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229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80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556E-D11A-48D7-81C0-B1B5323EC136}" type="datetimeFigureOut">
              <a:rPr lang="zh-CN" altLang="en-US" smtClean="0"/>
              <a:t>2023/4/28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>
            <a:extLst>
              <a:ext uri="{FF2B5EF4-FFF2-40B4-BE49-F238E27FC236}">
                <a16:creationId xmlns:a16="http://schemas.microsoft.com/office/drawing/2014/main" id="{E5301F62-E527-430F-AF58-A8666358B360}"/>
              </a:ext>
            </a:extLst>
          </p:cNvPr>
          <p:cNvSpPr/>
          <p:nvPr/>
        </p:nvSpPr>
        <p:spPr>
          <a:xfrm>
            <a:off x="0" y="857250"/>
            <a:ext cx="11107712" cy="5531371"/>
          </a:xfrm>
          <a:prstGeom prst="rtTriangle">
            <a:avLst/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8" name="图文框 17">
            <a:extLst>
              <a:ext uri="{FF2B5EF4-FFF2-40B4-BE49-F238E27FC236}">
                <a16:creationId xmlns:a16="http://schemas.microsoft.com/office/drawing/2014/main" id="{5FBC000B-BE00-4A5E-B560-58415F21BB8D}"/>
              </a:ext>
            </a:extLst>
          </p:cNvPr>
          <p:cNvSpPr/>
          <p:nvPr/>
        </p:nvSpPr>
        <p:spPr>
          <a:xfrm>
            <a:off x="2606888" y="2379958"/>
            <a:ext cx="3897087" cy="2784236"/>
          </a:xfrm>
          <a:prstGeom prst="frame">
            <a:avLst>
              <a:gd name="adj1" fmla="val 3697"/>
            </a:avLst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  <p:sp>
        <p:nvSpPr>
          <p:cNvPr id="11" name="图文框 10">
            <a:extLst>
              <a:ext uri="{FF2B5EF4-FFF2-40B4-BE49-F238E27FC236}">
                <a16:creationId xmlns:a16="http://schemas.microsoft.com/office/drawing/2014/main" id="{DF9485A3-2D8E-4153-B28A-F12E542FC5CE}"/>
              </a:ext>
            </a:extLst>
          </p:cNvPr>
          <p:cNvSpPr/>
          <p:nvPr/>
        </p:nvSpPr>
        <p:spPr>
          <a:xfrm>
            <a:off x="2606888" y="1662699"/>
            <a:ext cx="3897087" cy="2636714"/>
          </a:xfrm>
          <a:prstGeom prst="frame">
            <a:avLst>
              <a:gd name="adj1" fmla="val 3697"/>
            </a:avLst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1D8B5E6-ACDC-49F9-84DB-34E7456AF497}"/>
              </a:ext>
            </a:extLst>
          </p:cNvPr>
          <p:cNvSpPr/>
          <p:nvPr/>
        </p:nvSpPr>
        <p:spPr>
          <a:xfrm>
            <a:off x="1671637" y="2202239"/>
            <a:ext cx="5800725" cy="24461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17500" dist="190500" dir="2700000" algn="tl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C8D3318-B0DA-4E47-86F5-595D7FC8AEEC}"/>
              </a:ext>
            </a:extLst>
          </p:cNvPr>
          <p:cNvSpPr txBox="1"/>
          <p:nvPr/>
        </p:nvSpPr>
        <p:spPr>
          <a:xfrm>
            <a:off x="2079484" y="2908548"/>
            <a:ext cx="5067947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625" dirty="0" smtClean="0">
                <a:solidFill>
                  <a:srgbClr val="171919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停招說明會</a:t>
            </a:r>
            <a:endParaRPr lang="zh-CN" altLang="en-US" sz="5625" dirty="0">
              <a:solidFill>
                <a:srgbClr val="171919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0DCD905-DFB9-40EE-BF7B-CFB2FD80C220}"/>
              </a:ext>
            </a:extLst>
          </p:cNvPr>
          <p:cNvSpPr/>
          <p:nvPr/>
        </p:nvSpPr>
        <p:spPr>
          <a:xfrm>
            <a:off x="3792397" y="1662698"/>
            <a:ext cx="1559205" cy="86274"/>
          </a:xfrm>
          <a:prstGeom prst="rect">
            <a:avLst/>
          </a:prstGeom>
          <a:solidFill>
            <a:srgbClr val="17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22FF8EA3-7841-4B46-8E86-A40A62DABE99}"/>
              </a:ext>
            </a:extLst>
          </p:cNvPr>
          <p:cNvSpPr/>
          <p:nvPr/>
        </p:nvSpPr>
        <p:spPr>
          <a:xfrm>
            <a:off x="1704225" y="4019851"/>
            <a:ext cx="5702414" cy="421270"/>
          </a:xfrm>
          <a:prstGeom prst="rect">
            <a:avLst/>
          </a:prstGeom>
        </p:spPr>
        <p:txBody>
          <a:bodyPr wrap="square" lIns="51435" tIns="25718" rIns="51435" bIns="25718">
            <a:spAutoFit/>
          </a:bodyPr>
          <a:lstStyle/>
          <a:p>
            <a:pPr algn="ctr">
              <a:defRPr/>
            </a:pPr>
            <a:r>
              <a:rPr lang="en-US" altLang="zh-TW" sz="2400" b="1" spc="169" dirty="0" smtClean="0">
                <a:solidFill>
                  <a:srgbClr val="1719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112.05.04</a:t>
            </a:r>
            <a:r>
              <a:rPr lang="zh-TW" altLang="en-US" sz="2400" b="1" spc="169" dirty="0" smtClean="0">
                <a:solidFill>
                  <a:srgbClr val="1719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 主席：羅明芳主任</a:t>
            </a:r>
            <a:endParaRPr sz="2400" b="1" spc="169" dirty="0">
              <a:solidFill>
                <a:srgbClr val="17191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EA98B5C-018E-425A-A0C7-D92CDAD5365E}"/>
              </a:ext>
            </a:extLst>
          </p:cNvPr>
          <p:cNvSpPr/>
          <p:nvPr/>
        </p:nvSpPr>
        <p:spPr>
          <a:xfrm>
            <a:off x="3792397" y="5071505"/>
            <a:ext cx="1559205" cy="86274"/>
          </a:xfrm>
          <a:prstGeom prst="rect">
            <a:avLst/>
          </a:prstGeom>
          <a:solidFill>
            <a:srgbClr val="17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2FF8EA3-7841-4B46-8E86-A40A62DABE99}"/>
              </a:ext>
            </a:extLst>
          </p:cNvPr>
          <p:cNvSpPr/>
          <p:nvPr/>
        </p:nvSpPr>
        <p:spPr>
          <a:xfrm>
            <a:off x="1754552" y="2329011"/>
            <a:ext cx="5652087" cy="421270"/>
          </a:xfrm>
          <a:prstGeom prst="rect">
            <a:avLst/>
          </a:prstGeom>
        </p:spPr>
        <p:txBody>
          <a:bodyPr wrap="square" lIns="51435" tIns="25718" rIns="51435" bIns="25718">
            <a:spAutoFit/>
          </a:bodyPr>
          <a:lstStyle/>
          <a:p>
            <a:pPr algn="ctr">
              <a:defRPr/>
            </a:pPr>
            <a:r>
              <a:rPr lang="zh-TW" altLang="en-US" sz="2400" spc="169" dirty="0" smtClean="0">
                <a:solidFill>
                  <a:srgbClr val="1719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人文與教育學院學士學位學</a:t>
            </a:r>
            <a:r>
              <a:rPr lang="zh-TW" altLang="en-US" sz="2400" spc="169" dirty="0">
                <a:solidFill>
                  <a:srgbClr val="1719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程</a:t>
            </a:r>
            <a:endParaRPr sz="2400" spc="169" dirty="0">
              <a:solidFill>
                <a:srgbClr val="17191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7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7" grpId="0" animBg="1"/>
      <p:bldP spid="21" grpId="0"/>
      <p:bldP spid="20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5FB3835-ADC2-41D0-8A89-C076CAC2810E}"/>
              </a:ext>
            </a:extLst>
          </p:cNvPr>
          <p:cNvSpPr/>
          <p:nvPr/>
        </p:nvSpPr>
        <p:spPr>
          <a:xfrm>
            <a:off x="0" y="1132795"/>
            <a:ext cx="1478295" cy="4592410"/>
          </a:xfrm>
          <a:prstGeom prst="rect">
            <a:avLst/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BFC8C4A-EDB4-4542-9575-3CADFD989A07}"/>
              </a:ext>
            </a:extLst>
          </p:cNvPr>
          <p:cNvSpPr/>
          <p:nvPr/>
        </p:nvSpPr>
        <p:spPr>
          <a:xfrm>
            <a:off x="8633732" y="2473778"/>
            <a:ext cx="510268" cy="1906785"/>
          </a:xfrm>
          <a:prstGeom prst="rect">
            <a:avLst/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347D956-2443-43F8-A569-09F0F3BE4A84}"/>
              </a:ext>
            </a:extLst>
          </p:cNvPr>
          <p:cNvSpPr txBox="1"/>
          <p:nvPr/>
        </p:nvSpPr>
        <p:spPr>
          <a:xfrm>
            <a:off x="135627" y="1132795"/>
            <a:ext cx="1050288" cy="4592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sz="5625" dirty="0" smtClean="0">
                <a:solidFill>
                  <a:srgbClr val="DD8E89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議  程</a:t>
            </a:r>
            <a:endParaRPr lang="zh-CN" altLang="en-US" sz="5625" dirty="0">
              <a:solidFill>
                <a:srgbClr val="DD8E89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3922" y="1948912"/>
            <a:ext cx="71205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11:50-12:00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報到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12:00-12:10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招說明簡報</a:t>
            </a:r>
          </a:p>
          <a:p>
            <a:pPr>
              <a:lnSpc>
                <a:spcPct val="150000"/>
              </a:lnSpc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12:10-12:25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教職員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工生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QA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時段</a:t>
            </a:r>
          </a:p>
          <a:p>
            <a:pPr>
              <a:lnSpc>
                <a:spcPct val="150000"/>
              </a:lnSpc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12:25-12:30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散會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88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5FB3835-ADC2-41D0-8A89-C076CAC2810E}"/>
              </a:ext>
            </a:extLst>
          </p:cNvPr>
          <p:cNvSpPr/>
          <p:nvPr/>
        </p:nvSpPr>
        <p:spPr>
          <a:xfrm>
            <a:off x="0" y="1132795"/>
            <a:ext cx="1478295" cy="4592410"/>
          </a:xfrm>
          <a:prstGeom prst="rect">
            <a:avLst/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BFC8C4A-EDB4-4542-9575-3CADFD989A07}"/>
              </a:ext>
            </a:extLst>
          </p:cNvPr>
          <p:cNvSpPr/>
          <p:nvPr/>
        </p:nvSpPr>
        <p:spPr>
          <a:xfrm>
            <a:off x="8633732" y="2473778"/>
            <a:ext cx="510268" cy="1906785"/>
          </a:xfrm>
          <a:prstGeom prst="rect">
            <a:avLst/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347D956-2443-43F8-A569-09F0F3BE4A84}"/>
              </a:ext>
            </a:extLst>
          </p:cNvPr>
          <p:cNvSpPr txBox="1"/>
          <p:nvPr/>
        </p:nvSpPr>
        <p:spPr>
          <a:xfrm>
            <a:off x="135627" y="1132795"/>
            <a:ext cx="1050288" cy="4592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sz="5625" dirty="0" smtClean="0">
                <a:solidFill>
                  <a:srgbClr val="DD8E89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停招說明</a:t>
            </a:r>
            <a:endParaRPr lang="zh-CN" altLang="en-US" sz="5625" dirty="0">
              <a:solidFill>
                <a:srgbClr val="DD8E89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95050" y="1068787"/>
            <a:ext cx="712050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停招學年度：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學年度起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教師之影響及相關配套措施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 indent="-357188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學程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度聘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有羅明芳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教師與陳文婉教師，本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程停招後仍主聘於本學程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 indent="-357188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學程裁撤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後將協助教師轉任至本校通識教育中心，為本校音樂相關通識課程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授課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562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5FB3835-ADC2-41D0-8A89-C076CAC2810E}"/>
              </a:ext>
            </a:extLst>
          </p:cNvPr>
          <p:cNvSpPr/>
          <p:nvPr/>
        </p:nvSpPr>
        <p:spPr>
          <a:xfrm>
            <a:off x="0" y="1132795"/>
            <a:ext cx="1478295" cy="4592410"/>
          </a:xfrm>
          <a:prstGeom prst="rect">
            <a:avLst/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BFC8C4A-EDB4-4542-9575-3CADFD989A07}"/>
              </a:ext>
            </a:extLst>
          </p:cNvPr>
          <p:cNvSpPr/>
          <p:nvPr/>
        </p:nvSpPr>
        <p:spPr>
          <a:xfrm>
            <a:off x="8633732" y="2473778"/>
            <a:ext cx="510268" cy="1906785"/>
          </a:xfrm>
          <a:prstGeom prst="rect">
            <a:avLst/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347D956-2443-43F8-A569-09F0F3BE4A84}"/>
              </a:ext>
            </a:extLst>
          </p:cNvPr>
          <p:cNvSpPr txBox="1"/>
          <p:nvPr/>
        </p:nvSpPr>
        <p:spPr>
          <a:xfrm>
            <a:off x="135627" y="1132795"/>
            <a:ext cx="1050288" cy="4592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sz="5625" dirty="0" smtClean="0">
                <a:solidFill>
                  <a:srgbClr val="DD8E89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停招說明</a:t>
            </a:r>
            <a:endParaRPr lang="zh-CN" altLang="en-US" sz="5625" dirty="0">
              <a:solidFill>
                <a:srgbClr val="DD8E89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13229" y="1442011"/>
            <a:ext cx="71205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職員及工友之影響及相關配套措施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本學程現有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名行政人員，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名由人文與教育學院支援，本學程停招後仍協助本學程相關業務，本學程裁撤後回歸學院辦公室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另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名行政人員已轉知其本學程停招規劃，輔導其轉任本校其他單位，或可提早規劃個人生涯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本學程工友為本校統籌規劃，現未聘任工友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90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5FB3835-ADC2-41D0-8A89-C076CAC2810E}"/>
              </a:ext>
            </a:extLst>
          </p:cNvPr>
          <p:cNvSpPr/>
          <p:nvPr/>
        </p:nvSpPr>
        <p:spPr>
          <a:xfrm>
            <a:off x="0" y="1132795"/>
            <a:ext cx="1478295" cy="4592410"/>
          </a:xfrm>
          <a:prstGeom prst="rect">
            <a:avLst/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BFC8C4A-EDB4-4542-9575-3CADFD989A07}"/>
              </a:ext>
            </a:extLst>
          </p:cNvPr>
          <p:cNvSpPr/>
          <p:nvPr/>
        </p:nvSpPr>
        <p:spPr>
          <a:xfrm>
            <a:off x="8633732" y="2473778"/>
            <a:ext cx="510268" cy="1906785"/>
          </a:xfrm>
          <a:prstGeom prst="rect">
            <a:avLst/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347D956-2443-43F8-A569-09F0F3BE4A84}"/>
              </a:ext>
            </a:extLst>
          </p:cNvPr>
          <p:cNvSpPr txBox="1"/>
          <p:nvPr/>
        </p:nvSpPr>
        <p:spPr>
          <a:xfrm>
            <a:off x="135627" y="1132795"/>
            <a:ext cx="1050288" cy="4592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sz="5625" dirty="0" smtClean="0">
                <a:solidFill>
                  <a:srgbClr val="DD8E89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停招說明</a:t>
            </a:r>
            <a:endParaRPr lang="zh-CN" altLang="en-US" sz="5625" dirty="0">
              <a:solidFill>
                <a:srgbClr val="DD8E89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04085" y="1123651"/>
            <a:ext cx="712050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學生之影響及相關配套措施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 indent="-357188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本學程現有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54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名學生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 indent="-357188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本學程於停招後，仍設置學程主任及行政人員協助本學程相關事務，並完善與學生相關之學務、教務等事務以維護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學生受教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權益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，開設本學程課程並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輔導學生直至畢業為止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341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68D64839-2DCB-4411-A280-F4AA36E9ED3E}"/>
              </a:ext>
            </a:extLst>
          </p:cNvPr>
          <p:cNvGrpSpPr/>
          <p:nvPr/>
        </p:nvGrpSpPr>
        <p:grpSpPr>
          <a:xfrm>
            <a:off x="495300" y="1235617"/>
            <a:ext cx="429926" cy="361082"/>
            <a:chOff x="3378359" y="640707"/>
            <a:chExt cx="663790" cy="557497"/>
          </a:xfrm>
        </p:grpSpPr>
        <p:sp>
          <p:nvSpPr>
            <p:cNvPr id="2" name="图文框 1">
              <a:extLst>
                <a:ext uri="{FF2B5EF4-FFF2-40B4-BE49-F238E27FC236}">
                  <a16:creationId xmlns:a16="http://schemas.microsoft.com/office/drawing/2014/main" id="{4ED448EC-7973-4DCB-B2A3-5A55F8ECBB51}"/>
                </a:ext>
              </a:extLst>
            </p:cNvPr>
            <p:cNvSpPr/>
            <p:nvPr/>
          </p:nvSpPr>
          <p:spPr>
            <a:xfrm>
              <a:off x="3378359" y="640707"/>
              <a:ext cx="442527" cy="371664"/>
            </a:xfrm>
            <a:prstGeom prst="frame">
              <a:avLst>
                <a:gd name="adj1" fmla="val 7594"/>
              </a:avLst>
            </a:prstGeom>
            <a:solidFill>
              <a:srgbClr val="ECCE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3" name="图文框 2">
              <a:extLst>
                <a:ext uri="{FF2B5EF4-FFF2-40B4-BE49-F238E27FC236}">
                  <a16:creationId xmlns:a16="http://schemas.microsoft.com/office/drawing/2014/main" id="{036C49B5-C1D6-449D-9571-3A90F7A831F9}"/>
                </a:ext>
              </a:extLst>
            </p:cNvPr>
            <p:cNvSpPr/>
            <p:nvPr/>
          </p:nvSpPr>
          <p:spPr>
            <a:xfrm>
              <a:off x="3599622" y="826540"/>
              <a:ext cx="442527" cy="371664"/>
            </a:xfrm>
            <a:prstGeom prst="frame">
              <a:avLst>
                <a:gd name="adj1" fmla="val 7594"/>
              </a:avLst>
            </a:prstGeom>
            <a:solidFill>
              <a:srgbClr val="ECCE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DB444242-7218-48C5-A90E-AE65BB69E035}"/>
              </a:ext>
            </a:extLst>
          </p:cNvPr>
          <p:cNvSpPr txBox="1"/>
          <p:nvPr/>
        </p:nvSpPr>
        <p:spPr bwMode="auto">
          <a:xfrm>
            <a:off x="1068534" y="1216603"/>
            <a:ext cx="3003901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r>
              <a:rPr lang="zh-CN" altLang="en-US" sz="2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请输入标题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3DD774F-3338-41DB-8096-B8575F3F6EBC}"/>
              </a:ext>
            </a:extLst>
          </p:cNvPr>
          <p:cNvSpPr/>
          <p:nvPr/>
        </p:nvSpPr>
        <p:spPr>
          <a:xfrm>
            <a:off x="1" y="857251"/>
            <a:ext cx="9144000" cy="2571749"/>
          </a:xfrm>
          <a:prstGeom prst="rect">
            <a:avLst/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E05D5892-BD85-4F96-8B01-C09C4B53878A}"/>
              </a:ext>
            </a:extLst>
          </p:cNvPr>
          <p:cNvSpPr/>
          <p:nvPr/>
        </p:nvSpPr>
        <p:spPr>
          <a:xfrm>
            <a:off x="1219172" y="1474031"/>
            <a:ext cx="2314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NOW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2D99AE1E-7E5D-41FE-B215-E62F49F9F426}"/>
              </a:ext>
            </a:extLst>
          </p:cNvPr>
          <p:cNvSpPr/>
          <p:nvPr/>
        </p:nvSpPr>
        <p:spPr>
          <a:xfrm>
            <a:off x="5720144" y="1467168"/>
            <a:ext cx="2314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FUTURE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905491" y="2037620"/>
            <a:ext cx="2942069" cy="2942069"/>
          </a:xfrm>
          <a:prstGeom prst="ellipse">
            <a:avLst/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2" name="橢圓 21"/>
          <p:cNvSpPr/>
          <p:nvPr/>
        </p:nvSpPr>
        <p:spPr>
          <a:xfrm>
            <a:off x="5406462" y="2037619"/>
            <a:ext cx="2942069" cy="2942069"/>
          </a:xfrm>
          <a:prstGeom prst="ellipse">
            <a:avLst/>
          </a:prstGeom>
          <a:solidFill>
            <a:srgbClr val="FC8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277983" y="2908488"/>
            <a:ext cx="21970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人育學士學程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入學方式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中原校內學生轉系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592707" y="2908488"/>
            <a:ext cx="256957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音樂產業學士學程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入學方式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高中多元入學管道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向右箭號 23"/>
          <p:cNvSpPr/>
          <p:nvPr/>
        </p:nvSpPr>
        <p:spPr>
          <a:xfrm>
            <a:off x="3994913" y="2996977"/>
            <a:ext cx="1264196" cy="864046"/>
          </a:xfrm>
          <a:prstGeom prst="rightArrow">
            <a:avLst/>
          </a:prstGeom>
          <a:solidFill>
            <a:srgbClr val="DD8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4081505" y="325385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幾年後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86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3C22F57-759E-44FD-AB4C-5494F554C56D}"/>
              </a:ext>
            </a:extLst>
          </p:cNvPr>
          <p:cNvSpPr/>
          <p:nvPr/>
        </p:nvSpPr>
        <p:spPr>
          <a:xfrm>
            <a:off x="1" y="857251"/>
            <a:ext cx="9144000" cy="2571749"/>
          </a:xfrm>
          <a:prstGeom prst="rect">
            <a:avLst/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图文框 7">
            <a:extLst>
              <a:ext uri="{FF2B5EF4-FFF2-40B4-BE49-F238E27FC236}">
                <a16:creationId xmlns:a16="http://schemas.microsoft.com/office/drawing/2014/main" id="{3D9262F7-26E8-43EE-906D-1C59602EB3A8}"/>
              </a:ext>
            </a:extLst>
          </p:cNvPr>
          <p:cNvSpPr/>
          <p:nvPr/>
        </p:nvSpPr>
        <p:spPr>
          <a:xfrm>
            <a:off x="6955972" y="4370141"/>
            <a:ext cx="734546" cy="815113"/>
          </a:xfrm>
          <a:prstGeom prst="frame">
            <a:avLst>
              <a:gd name="adj1" fmla="val 3697"/>
            </a:avLst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  <p:sp>
        <p:nvSpPr>
          <p:cNvPr id="9" name="图文框 8">
            <a:extLst>
              <a:ext uri="{FF2B5EF4-FFF2-40B4-BE49-F238E27FC236}">
                <a16:creationId xmlns:a16="http://schemas.microsoft.com/office/drawing/2014/main" id="{2B549945-B347-4B98-A5DE-71522824EF34}"/>
              </a:ext>
            </a:extLst>
          </p:cNvPr>
          <p:cNvSpPr/>
          <p:nvPr/>
        </p:nvSpPr>
        <p:spPr>
          <a:xfrm>
            <a:off x="1453483" y="1672747"/>
            <a:ext cx="1698805" cy="1123914"/>
          </a:xfrm>
          <a:prstGeom prst="frame">
            <a:avLst>
              <a:gd name="adj1" fmla="val 3697"/>
            </a:avLst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B020DD1-6035-4F11-9439-34B3CC4F7841}"/>
              </a:ext>
            </a:extLst>
          </p:cNvPr>
          <p:cNvSpPr/>
          <p:nvPr/>
        </p:nvSpPr>
        <p:spPr>
          <a:xfrm>
            <a:off x="1654630" y="2254134"/>
            <a:ext cx="5892800" cy="25791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17500" dist="190500" dir="2700000" algn="tl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10CD8B7-674E-4426-9A69-4EF7EE23200A}"/>
              </a:ext>
            </a:extLst>
          </p:cNvPr>
          <p:cNvSpPr txBox="1"/>
          <p:nvPr/>
        </p:nvSpPr>
        <p:spPr>
          <a:xfrm>
            <a:off x="1654630" y="2824432"/>
            <a:ext cx="589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7200" b="1" dirty="0" smtClean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Q</a:t>
            </a:r>
            <a:r>
              <a:rPr lang="zh-TW" altLang="en-US" sz="7200" b="1" dirty="0" smtClean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 </a:t>
            </a:r>
            <a:r>
              <a:rPr lang="en-US" altLang="zh-TW" sz="7200" b="1" dirty="0" smtClean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&amp;</a:t>
            </a:r>
            <a:r>
              <a:rPr lang="zh-TW" altLang="en-US" sz="7200" b="1" dirty="0" smtClean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 </a:t>
            </a:r>
            <a:r>
              <a:rPr lang="en-US" altLang="zh-TW" sz="7200" b="1" dirty="0" smtClean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A</a:t>
            </a:r>
            <a:endParaRPr lang="zh-CN" altLang="en-US" sz="7200" b="1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5" name="图文框 14">
            <a:extLst>
              <a:ext uri="{FF2B5EF4-FFF2-40B4-BE49-F238E27FC236}">
                <a16:creationId xmlns:a16="http://schemas.microsoft.com/office/drawing/2014/main" id="{9C85CCFE-484A-48D3-8703-BA6C12FB2AA1}"/>
              </a:ext>
            </a:extLst>
          </p:cNvPr>
          <p:cNvSpPr/>
          <p:nvPr/>
        </p:nvSpPr>
        <p:spPr>
          <a:xfrm>
            <a:off x="7913474" y="4994023"/>
            <a:ext cx="377358" cy="382461"/>
          </a:xfrm>
          <a:prstGeom prst="frame">
            <a:avLst>
              <a:gd name="adj1" fmla="val 13433"/>
            </a:avLst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  <p:sp>
        <p:nvSpPr>
          <p:cNvPr id="16" name="图文框 15">
            <a:extLst>
              <a:ext uri="{FF2B5EF4-FFF2-40B4-BE49-F238E27FC236}">
                <a16:creationId xmlns:a16="http://schemas.microsoft.com/office/drawing/2014/main" id="{3CA1D614-E7A3-42A0-A28A-87D7499E6A6F}"/>
              </a:ext>
            </a:extLst>
          </p:cNvPr>
          <p:cNvSpPr/>
          <p:nvPr/>
        </p:nvSpPr>
        <p:spPr>
          <a:xfrm>
            <a:off x="2533770" y="1337780"/>
            <a:ext cx="880877" cy="581387"/>
          </a:xfrm>
          <a:prstGeom prst="frame">
            <a:avLst>
              <a:gd name="adj1" fmla="val 7594"/>
            </a:avLst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14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3C22F57-759E-44FD-AB4C-5494F554C56D}"/>
              </a:ext>
            </a:extLst>
          </p:cNvPr>
          <p:cNvSpPr/>
          <p:nvPr/>
        </p:nvSpPr>
        <p:spPr>
          <a:xfrm>
            <a:off x="1" y="857251"/>
            <a:ext cx="9144000" cy="2571749"/>
          </a:xfrm>
          <a:prstGeom prst="rect">
            <a:avLst/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图文框 7">
            <a:extLst>
              <a:ext uri="{FF2B5EF4-FFF2-40B4-BE49-F238E27FC236}">
                <a16:creationId xmlns:a16="http://schemas.microsoft.com/office/drawing/2014/main" id="{3D9262F7-26E8-43EE-906D-1C59602EB3A8}"/>
              </a:ext>
            </a:extLst>
          </p:cNvPr>
          <p:cNvSpPr/>
          <p:nvPr/>
        </p:nvSpPr>
        <p:spPr>
          <a:xfrm>
            <a:off x="6955972" y="4370141"/>
            <a:ext cx="734546" cy="815113"/>
          </a:xfrm>
          <a:prstGeom prst="frame">
            <a:avLst>
              <a:gd name="adj1" fmla="val 3697"/>
            </a:avLst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  <p:sp>
        <p:nvSpPr>
          <p:cNvPr id="9" name="图文框 8">
            <a:extLst>
              <a:ext uri="{FF2B5EF4-FFF2-40B4-BE49-F238E27FC236}">
                <a16:creationId xmlns:a16="http://schemas.microsoft.com/office/drawing/2014/main" id="{2B549945-B347-4B98-A5DE-71522824EF34}"/>
              </a:ext>
            </a:extLst>
          </p:cNvPr>
          <p:cNvSpPr/>
          <p:nvPr/>
        </p:nvSpPr>
        <p:spPr>
          <a:xfrm>
            <a:off x="1453483" y="1672747"/>
            <a:ext cx="1698805" cy="1123914"/>
          </a:xfrm>
          <a:prstGeom prst="frame">
            <a:avLst>
              <a:gd name="adj1" fmla="val 3697"/>
            </a:avLst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B020DD1-6035-4F11-9439-34B3CC4F7841}"/>
              </a:ext>
            </a:extLst>
          </p:cNvPr>
          <p:cNvSpPr/>
          <p:nvPr/>
        </p:nvSpPr>
        <p:spPr>
          <a:xfrm>
            <a:off x="1654630" y="2254134"/>
            <a:ext cx="5892800" cy="25791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17500" dist="190500" dir="2700000" algn="tl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10CD8B7-674E-4426-9A69-4EF7EE23200A}"/>
              </a:ext>
            </a:extLst>
          </p:cNvPr>
          <p:cNvSpPr txBox="1"/>
          <p:nvPr/>
        </p:nvSpPr>
        <p:spPr>
          <a:xfrm>
            <a:off x="1654630" y="2897584"/>
            <a:ext cx="589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 smtClean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散會</a:t>
            </a:r>
            <a:endParaRPr lang="zh-CN" altLang="en-US" sz="5400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5" name="图文框 14">
            <a:extLst>
              <a:ext uri="{FF2B5EF4-FFF2-40B4-BE49-F238E27FC236}">
                <a16:creationId xmlns:a16="http://schemas.microsoft.com/office/drawing/2014/main" id="{9C85CCFE-484A-48D3-8703-BA6C12FB2AA1}"/>
              </a:ext>
            </a:extLst>
          </p:cNvPr>
          <p:cNvSpPr/>
          <p:nvPr/>
        </p:nvSpPr>
        <p:spPr>
          <a:xfrm>
            <a:off x="7913474" y="4994023"/>
            <a:ext cx="377358" cy="382461"/>
          </a:xfrm>
          <a:prstGeom prst="frame">
            <a:avLst>
              <a:gd name="adj1" fmla="val 13433"/>
            </a:avLst>
          </a:prstGeom>
          <a:solidFill>
            <a:srgbClr val="F6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  <p:sp>
        <p:nvSpPr>
          <p:cNvPr id="16" name="图文框 15">
            <a:extLst>
              <a:ext uri="{FF2B5EF4-FFF2-40B4-BE49-F238E27FC236}">
                <a16:creationId xmlns:a16="http://schemas.microsoft.com/office/drawing/2014/main" id="{3CA1D614-E7A3-42A0-A28A-87D7499E6A6F}"/>
              </a:ext>
            </a:extLst>
          </p:cNvPr>
          <p:cNvSpPr/>
          <p:nvPr/>
        </p:nvSpPr>
        <p:spPr>
          <a:xfrm>
            <a:off x="2533770" y="1337780"/>
            <a:ext cx="880877" cy="581387"/>
          </a:xfrm>
          <a:prstGeom prst="frame">
            <a:avLst>
              <a:gd name="adj1" fmla="val 7594"/>
            </a:avLst>
          </a:prstGeom>
          <a:solidFill>
            <a:srgbClr val="ECC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57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开题报告"/>
</p:tagLst>
</file>

<file path=ppt/theme/theme1.xml><?xml version="1.0" encoding="utf-8"?>
<a:theme xmlns:a="http://schemas.openxmlformats.org/drawingml/2006/main" name="Office 主题​​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7521</TotalTime>
  <Words>322</Words>
  <Application>Microsoft Office PowerPoint</Application>
  <PresentationFormat>如螢幕大小 (4:3)</PresentationFormat>
  <Paragraphs>45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等线</vt:lpstr>
      <vt:lpstr>字魂58号-创中黑</vt:lpstr>
      <vt:lpstr>字魂59号-创粗黑</vt:lpstr>
      <vt:lpstr>思源黑体</vt:lpstr>
      <vt:lpstr>微軟正黑體</vt:lpstr>
      <vt:lpstr>新細明體</vt:lpstr>
      <vt:lpstr>Arial</vt:lpstr>
      <vt:lpstr>Calibri</vt:lpstr>
      <vt:lpstr>Calibri Light</vt:lpstr>
      <vt:lpstr>Segoe UI Light</vt:lpstr>
      <vt:lpstr>Wingdings</vt:lpstr>
      <vt:lpstr>Office 主题​​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何岳端</cp:lastModifiedBy>
  <cp:revision>183</cp:revision>
  <dcterms:created xsi:type="dcterms:W3CDTF">2019-07-04T08:14:45Z</dcterms:created>
  <dcterms:modified xsi:type="dcterms:W3CDTF">2023-04-28T04:13:51Z</dcterms:modified>
</cp:coreProperties>
</file>